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404" y="2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802BA67E-80F6-A38D-4722-E4FAAD7293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"/>
            <a:ext cx="7556500" cy="10687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0004" cy="106920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power.com.vn/workforce-solutions-foreign-investment?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hyperlink" Target="https://www.facebook.com/ManpowerGroupV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manpower.com.vn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mailto:inquiry@manpower.com.vn" TargetMode="External"/><Relationship Id="rId9" Type="http://schemas.openxmlformats.org/officeDocument/2006/relationships/hyperlink" Target="https://www.linkedin.com/company/manpowergroupvietn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7F2B2AF-021F-7055-689C-ACEE46661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93"/>
            <a:ext cx="7556500" cy="10687412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863DE4FB-7B78-8041-2D81-3A7EDDC28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2" y="9487243"/>
            <a:ext cx="3654136" cy="3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4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E9F8B55A-E672-689C-E7B1-4EDD808A3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" y="2993"/>
            <a:ext cx="7550522" cy="10687413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2AFB70F-5E4B-3D9E-F0DE-F29FCD572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48" y="9858692"/>
            <a:ext cx="4338205" cy="3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16AC4C82-CFEC-8830-E86C-5ABA91FF2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91" y="5988"/>
            <a:ext cx="7556500" cy="10687412"/>
          </a:xfrm>
          <a:prstGeom prst="rect">
            <a:avLst/>
          </a:prstGeom>
        </p:spPr>
      </p:pic>
      <p:sp>
        <p:nvSpPr>
          <p:cNvPr id="25" name="object 29">
            <a:extLst>
              <a:ext uri="{FF2B5EF4-FFF2-40B4-BE49-F238E27FC236}">
                <a16:creationId xmlns:a16="http://schemas.microsoft.com/office/drawing/2014/main" id="{8DC7DF35-7E07-CE6C-B540-6F2BB1D7E455}"/>
              </a:ext>
            </a:extLst>
          </p:cNvPr>
          <p:cNvSpPr/>
          <p:nvPr/>
        </p:nvSpPr>
        <p:spPr>
          <a:xfrm>
            <a:off x="2645562" y="10150309"/>
            <a:ext cx="7620" cy="194310"/>
          </a:xfrm>
          <a:custGeom>
            <a:avLst/>
            <a:gdLst/>
            <a:ahLst/>
            <a:cxnLst/>
            <a:rect l="l" t="t" r="r" b="b"/>
            <a:pathLst>
              <a:path w="7619" h="194309">
                <a:moveTo>
                  <a:pt x="7200" y="0"/>
                </a:moveTo>
                <a:lnTo>
                  <a:pt x="0" y="0"/>
                </a:lnTo>
                <a:lnTo>
                  <a:pt x="0" y="194043"/>
                </a:lnTo>
                <a:lnTo>
                  <a:pt x="7200" y="194043"/>
                </a:lnTo>
                <a:lnTo>
                  <a:pt x="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7D99D-92D9-4608-AB33-11BC636B0C9F}"/>
              </a:ext>
            </a:extLst>
          </p:cNvPr>
          <p:cNvSpPr/>
          <p:nvPr/>
        </p:nvSpPr>
        <p:spPr>
          <a:xfrm>
            <a:off x="2559050" y="9994900"/>
            <a:ext cx="297096" cy="457200"/>
          </a:xfrm>
          <a:prstGeom prst="rect">
            <a:avLst/>
          </a:prstGeom>
          <a:solidFill>
            <a:srgbClr val="4A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759483-734F-4477-B458-FB2FA9CC635E}"/>
              </a:ext>
            </a:extLst>
          </p:cNvPr>
          <p:cNvGrpSpPr/>
          <p:nvPr/>
        </p:nvGrpSpPr>
        <p:grpSpPr>
          <a:xfrm>
            <a:off x="1982608" y="10115860"/>
            <a:ext cx="3635266" cy="215279"/>
            <a:chOff x="2041513" y="10113713"/>
            <a:chExt cx="3635266" cy="21527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8DC00B-2106-49E8-80FC-5A2CE4B442D7}"/>
                </a:ext>
              </a:extLst>
            </p:cNvPr>
            <p:cNvGrpSpPr/>
            <p:nvPr/>
          </p:nvGrpSpPr>
          <p:grpSpPr>
            <a:xfrm>
              <a:off x="3701837" y="10120232"/>
              <a:ext cx="1974942" cy="184785"/>
              <a:chOff x="4536605" y="10133572"/>
              <a:chExt cx="1974942" cy="184785"/>
            </a:xfrm>
          </p:grpSpPr>
          <p:pic>
            <p:nvPicPr>
              <p:cNvPr id="23" name="object 27">
                <a:extLst>
                  <a:ext uri="{FF2B5EF4-FFF2-40B4-BE49-F238E27FC236}">
                    <a16:creationId xmlns:a16="http://schemas.microsoft.com/office/drawing/2014/main" id="{0CD8C933-36D1-26A0-58CE-E63A647ABD0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36605" y="10165541"/>
                <a:ext cx="195202" cy="129854"/>
              </a:xfrm>
              <a:prstGeom prst="rect">
                <a:avLst/>
              </a:prstGeom>
            </p:spPr>
          </p:pic>
          <p:sp>
            <p:nvSpPr>
              <p:cNvPr id="24" name="object 28">
                <a:extLst>
                  <a:ext uri="{FF2B5EF4-FFF2-40B4-BE49-F238E27FC236}">
                    <a16:creationId xmlns:a16="http://schemas.microsoft.com/office/drawing/2014/main" id="{EE19D2D7-6549-87F7-59FE-52D216A3D527}"/>
                  </a:ext>
                </a:extLst>
              </p:cNvPr>
              <p:cNvSpPr txBox="1"/>
              <p:nvPr/>
            </p:nvSpPr>
            <p:spPr>
              <a:xfrm>
                <a:off x="4779267" y="10133572"/>
                <a:ext cx="1732280" cy="18478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050" b="0" spc="-10" dirty="0">
                    <a:solidFill>
                      <a:srgbClr val="FFFFFF"/>
                    </a:solidFill>
                    <a:latin typeface="Inter Light"/>
                    <a:cs typeface="Inter Light"/>
                    <a:hlinkClick r:id="rId4"/>
                  </a:rPr>
                  <a:t>inquiry@manpower.com.vn</a:t>
                </a:r>
                <a:endParaRPr sz="1050" dirty="0">
                  <a:latin typeface="Inter Light"/>
                  <a:cs typeface="Inter Light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681C79A-BD97-4E93-805D-D8539CFBADD0}"/>
                </a:ext>
              </a:extLst>
            </p:cNvPr>
            <p:cNvGrpSpPr/>
            <p:nvPr/>
          </p:nvGrpSpPr>
          <p:grpSpPr>
            <a:xfrm>
              <a:off x="2041513" y="10118007"/>
              <a:ext cx="1223338" cy="210985"/>
              <a:chOff x="1062221" y="10137464"/>
              <a:chExt cx="1223338" cy="210985"/>
            </a:xfrm>
          </p:grpSpPr>
          <p:pic>
            <p:nvPicPr>
              <p:cNvPr id="18" name="object 22">
                <a:hlinkClick r:id="rId5"/>
                <a:extLst>
                  <a:ext uri="{FF2B5EF4-FFF2-40B4-BE49-F238E27FC236}">
                    <a16:creationId xmlns:a16="http://schemas.microsoft.com/office/drawing/2014/main" id="{5E17A3EF-0609-C881-15A6-6FD469A23D3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62221" y="10137470"/>
                <a:ext cx="210972" cy="210972"/>
              </a:xfrm>
              <a:prstGeom prst="rect">
                <a:avLst/>
              </a:prstGeom>
            </p:spPr>
          </p:pic>
          <p:pic>
            <p:nvPicPr>
              <p:cNvPr id="19" name="object 23">
                <a:hlinkClick r:id="rId7"/>
                <a:extLst>
                  <a:ext uri="{FF2B5EF4-FFF2-40B4-BE49-F238E27FC236}">
                    <a16:creationId xmlns:a16="http://schemas.microsoft.com/office/drawing/2014/main" id="{46383B9D-B4D4-9378-2625-093FEC131C2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568401" y="10137655"/>
                <a:ext cx="210972" cy="210604"/>
              </a:xfrm>
              <a:prstGeom prst="rect">
                <a:avLst/>
              </a:prstGeom>
            </p:spPr>
          </p:pic>
          <p:pic>
            <p:nvPicPr>
              <p:cNvPr id="20" name="object 24">
                <a:hlinkClick r:id="rId9"/>
                <a:extLst>
                  <a:ext uri="{FF2B5EF4-FFF2-40B4-BE49-F238E27FC236}">
                    <a16:creationId xmlns:a16="http://schemas.microsoft.com/office/drawing/2014/main" id="{324856CD-7A8D-AAD7-6AEF-A3B1EC37AF8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74574" y="10137464"/>
                <a:ext cx="210985" cy="210985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258308-FF1E-40AB-A968-10F87768807B}"/>
                </a:ext>
              </a:extLst>
            </p:cNvPr>
            <p:cNvCxnSpPr/>
            <p:nvPr/>
          </p:nvCxnSpPr>
          <p:spPr>
            <a:xfrm>
              <a:off x="3473450" y="10113713"/>
              <a:ext cx="0" cy="1978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13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7</Words>
  <Application>Microsoft Office PowerPoint</Application>
  <PresentationFormat>Custom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Inter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Sales Handbook</dc:title>
  <dc:creator>Thu, Ho</dc:creator>
  <cp:lastModifiedBy>Nguyen Nguyen Hanh</cp:lastModifiedBy>
  <cp:revision>4</cp:revision>
  <dcterms:created xsi:type="dcterms:W3CDTF">2025-03-06T10:26:59Z</dcterms:created>
  <dcterms:modified xsi:type="dcterms:W3CDTF">2026-06-30T02:53:10Z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2025-02-26T00:00:00Z</vt:filetime>
  </property>
  <property fmtid="{D5CDD505-2E9C-101B-9397-08002B2CF9AE}" pid="3" name="Creator">
    <vt:lpwstr>Adobe Illustrator 29.3 (Windows)</vt:lpwstr>
  </property>
  <property fmtid="{D5CDD505-2E9C-101B-9397-08002B2CF9AE}" pid="4" name="GTS_PDFXVersion">
    <vt:lpwstr>PDF/X-4</vt:lpwstr>
  </property>
  <property fmtid="{D5CDD505-2E9C-101B-9397-08002B2CF9AE}" pid="5" name="LastSaved">
    <vt:filetime>2025-03-06T00:00:00Z</vt:filetime>
  </property>
  <property fmtid="{D5CDD505-2E9C-101B-9397-08002B2CF9AE}" pid="6" name="Producer">
    <vt:lpwstr>Adobe PDF library 17.00</vt:lpwstr>
  </property>
</Properties>
</file>